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  <p:sldMasterId id="2147483900" r:id="rId2"/>
    <p:sldMasterId id="2147483912" r:id="rId3"/>
    <p:sldMasterId id="2147483924" r:id="rId4"/>
    <p:sldMasterId id="2147483936" r:id="rId5"/>
  </p:sldMasterIdLst>
  <p:notesMasterIdLst>
    <p:notesMasterId r:id="rId18"/>
  </p:notesMasterIdLst>
  <p:sldIdLst>
    <p:sldId id="256" r:id="rId6"/>
    <p:sldId id="257" r:id="rId7"/>
    <p:sldId id="258" r:id="rId8"/>
    <p:sldId id="260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46E3C8-62D5-4116-BCD2-55ADF60FB4E0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</dgm:pt>
    <dgm:pt modelId="{41589D7B-5B03-4FA0-97BD-3B5CD2593E32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Учащиеся </a:t>
          </a:r>
        </a:p>
        <a:p>
          <a:r>
            <a:rPr lang="ru-RU" dirty="0" smtClean="0">
              <a:solidFill>
                <a:srgbClr val="7030A0"/>
              </a:solidFill>
            </a:rPr>
            <a:t>школы</a:t>
          </a:r>
          <a:endParaRPr lang="ru-RU" dirty="0">
            <a:solidFill>
              <a:srgbClr val="7030A0"/>
            </a:solidFill>
          </a:endParaRPr>
        </a:p>
      </dgm:t>
    </dgm:pt>
    <dgm:pt modelId="{DF09BCBC-C347-411F-896E-E211274A8A27}" type="parTrans" cxnId="{52B1C61E-36A8-45BF-BAFF-5E81A11A9693}">
      <dgm:prSet/>
      <dgm:spPr/>
      <dgm:t>
        <a:bodyPr/>
        <a:lstStyle/>
        <a:p>
          <a:endParaRPr lang="ru-RU"/>
        </a:p>
      </dgm:t>
    </dgm:pt>
    <dgm:pt modelId="{D46366AA-63AB-4FCB-9AAE-25F99F28D58A}" type="sibTrans" cxnId="{52B1C61E-36A8-45BF-BAFF-5E81A11A9693}">
      <dgm:prSet/>
      <dgm:spPr/>
      <dgm:t>
        <a:bodyPr/>
        <a:lstStyle/>
        <a:p>
          <a:endParaRPr lang="ru-RU"/>
        </a:p>
      </dgm:t>
    </dgm:pt>
    <dgm:pt modelId="{CF2679C7-7DC9-47E8-8554-2261F03E5389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rgbClr val="002060"/>
              </a:solidFill>
            </a:rPr>
            <a:t>Педагоги школы</a:t>
          </a:r>
          <a:endParaRPr lang="ru-RU" dirty="0">
            <a:solidFill>
              <a:srgbClr val="002060"/>
            </a:solidFill>
          </a:endParaRPr>
        </a:p>
      </dgm:t>
    </dgm:pt>
    <dgm:pt modelId="{4B55C506-5E9D-48F1-A896-7DCFFC667963}" type="parTrans" cxnId="{23672659-CC90-46C2-9F67-77CC3DA5B9B0}">
      <dgm:prSet/>
      <dgm:spPr/>
      <dgm:t>
        <a:bodyPr/>
        <a:lstStyle/>
        <a:p>
          <a:endParaRPr lang="ru-RU"/>
        </a:p>
      </dgm:t>
    </dgm:pt>
    <dgm:pt modelId="{FE190021-C829-4596-AD36-ECA3B19DB710}" type="sibTrans" cxnId="{23672659-CC90-46C2-9F67-77CC3DA5B9B0}">
      <dgm:prSet/>
      <dgm:spPr/>
      <dgm:t>
        <a:bodyPr/>
        <a:lstStyle/>
        <a:p>
          <a:endParaRPr lang="ru-RU"/>
        </a:p>
      </dgm:t>
    </dgm:pt>
    <dgm:pt modelId="{4591339F-631E-45E7-A932-62BCA57D8B85}">
      <dgm:prSet phldrT="[Текст]" custT="1"/>
      <dgm:spPr/>
      <dgm:t>
        <a:bodyPr/>
        <a:lstStyle/>
        <a:p>
          <a:pPr algn="l"/>
          <a:r>
            <a:rPr lang="ru-RU" sz="3200" dirty="0" smtClean="0">
              <a:solidFill>
                <a:srgbClr val="0070C0"/>
              </a:solidFill>
            </a:rPr>
            <a:t>Администрация </a:t>
          </a:r>
        </a:p>
        <a:p>
          <a:pPr algn="l"/>
          <a:r>
            <a:rPr lang="ru-RU" sz="3200" dirty="0" smtClean="0">
              <a:solidFill>
                <a:srgbClr val="0070C0"/>
              </a:solidFill>
            </a:rPr>
            <a:t>школы</a:t>
          </a:r>
          <a:endParaRPr lang="ru-RU" sz="3200" dirty="0">
            <a:solidFill>
              <a:srgbClr val="0070C0"/>
            </a:solidFill>
          </a:endParaRPr>
        </a:p>
      </dgm:t>
    </dgm:pt>
    <dgm:pt modelId="{FC1EED70-6B9B-4BE8-BB22-29492A6B1DF1}" type="parTrans" cxnId="{32990073-AF05-471E-A7B7-250410A6C947}">
      <dgm:prSet/>
      <dgm:spPr/>
      <dgm:t>
        <a:bodyPr/>
        <a:lstStyle/>
        <a:p>
          <a:endParaRPr lang="ru-RU"/>
        </a:p>
      </dgm:t>
    </dgm:pt>
    <dgm:pt modelId="{FC9AA555-DD6D-417F-8D02-6932CCF880F6}" type="sibTrans" cxnId="{32990073-AF05-471E-A7B7-250410A6C947}">
      <dgm:prSet/>
      <dgm:spPr/>
      <dgm:t>
        <a:bodyPr/>
        <a:lstStyle/>
        <a:p>
          <a:endParaRPr lang="ru-RU"/>
        </a:p>
      </dgm:t>
    </dgm:pt>
    <dgm:pt modelId="{71E82255-7D12-4F56-BAA5-A37E1FA2A64E}" type="pres">
      <dgm:prSet presAssocID="{5D46E3C8-62D5-4116-BCD2-55ADF60FB4E0}" presName="compositeShape" presStyleCnt="0">
        <dgm:presLayoutVars>
          <dgm:chMax val="7"/>
          <dgm:dir/>
          <dgm:resizeHandles val="exact"/>
        </dgm:presLayoutVars>
      </dgm:prSet>
      <dgm:spPr/>
    </dgm:pt>
    <dgm:pt modelId="{314A60B5-7693-4635-AC6C-8EEE783C60DA}" type="pres">
      <dgm:prSet presAssocID="{41589D7B-5B03-4FA0-97BD-3B5CD2593E32}" presName="circ1" presStyleLbl="vennNode1" presStyleIdx="0" presStyleCnt="3"/>
      <dgm:spPr/>
      <dgm:t>
        <a:bodyPr/>
        <a:lstStyle/>
        <a:p>
          <a:endParaRPr lang="ru-RU"/>
        </a:p>
      </dgm:t>
    </dgm:pt>
    <dgm:pt modelId="{A4128337-F5C9-4846-9609-3B73D950FFA3}" type="pres">
      <dgm:prSet presAssocID="{41589D7B-5B03-4FA0-97BD-3B5CD2593E3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9320E3-EF6C-4983-8248-364955CC4250}" type="pres">
      <dgm:prSet presAssocID="{CF2679C7-7DC9-47E8-8554-2261F03E5389}" presName="circ2" presStyleLbl="vennNode1" presStyleIdx="1" presStyleCnt="3"/>
      <dgm:spPr/>
      <dgm:t>
        <a:bodyPr/>
        <a:lstStyle/>
        <a:p>
          <a:endParaRPr lang="ru-RU"/>
        </a:p>
      </dgm:t>
    </dgm:pt>
    <dgm:pt modelId="{D1E63EC8-527F-4729-9899-CDE04CE05749}" type="pres">
      <dgm:prSet presAssocID="{CF2679C7-7DC9-47E8-8554-2261F03E538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07FF4-64AC-4A3D-AECE-05976FC5F499}" type="pres">
      <dgm:prSet presAssocID="{4591339F-631E-45E7-A932-62BCA57D8B85}" presName="circ3" presStyleLbl="vennNode1" presStyleIdx="2" presStyleCnt="3"/>
      <dgm:spPr/>
      <dgm:t>
        <a:bodyPr/>
        <a:lstStyle/>
        <a:p>
          <a:endParaRPr lang="ru-RU"/>
        </a:p>
      </dgm:t>
    </dgm:pt>
    <dgm:pt modelId="{DA47DF82-7A12-4A2D-B97A-2B21D138A044}" type="pres">
      <dgm:prSet presAssocID="{4591339F-631E-45E7-A932-62BCA57D8B85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0AA2B6-FFAF-4AF1-A812-ED5F430B84CE}" type="presOf" srcId="{CF2679C7-7DC9-47E8-8554-2261F03E5389}" destId="{169320E3-EF6C-4983-8248-364955CC4250}" srcOrd="0" destOrd="0" presId="urn:microsoft.com/office/officeart/2005/8/layout/venn1"/>
    <dgm:cxn modelId="{81AA4D5E-41DE-47F3-B2C2-B4D48ED66E61}" type="presOf" srcId="{CF2679C7-7DC9-47E8-8554-2261F03E5389}" destId="{D1E63EC8-527F-4729-9899-CDE04CE05749}" srcOrd="1" destOrd="0" presId="urn:microsoft.com/office/officeart/2005/8/layout/venn1"/>
    <dgm:cxn modelId="{23672659-CC90-46C2-9F67-77CC3DA5B9B0}" srcId="{5D46E3C8-62D5-4116-BCD2-55ADF60FB4E0}" destId="{CF2679C7-7DC9-47E8-8554-2261F03E5389}" srcOrd="1" destOrd="0" parTransId="{4B55C506-5E9D-48F1-A896-7DCFFC667963}" sibTransId="{FE190021-C829-4596-AD36-ECA3B19DB710}"/>
    <dgm:cxn modelId="{135F87A8-49FA-4703-9A63-C0012E2F6B41}" type="presOf" srcId="{41589D7B-5B03-4FA0-97BD-3B5CD2593E32}" destId="{314A60B5-7693-4635-AC6C-8EEE783C60DA}" srcOrd="0" destOrd="0" presId="urn:microsoft.com/office/officeart/2005/8/layout/venn1"/>
    <dgm:cxn modelId="{F82494B5-A0EC-4C01-AC62-671AFD2C4C2B}" type="presOf" srcId="{4591339F-631E-45E7-A932-62BCA57D8B85}" destId="{87907FF4-64AC-4A3D-AECE-05976FC5F499}" srcOrd="0" destOrd="0" presId="urn:microsoft.com/office/officeart/2005/8/layout/venn1"/>
    <dgm:cxn modelId="{845E231B-2734-4611-BFEC-B4E25E290F97}" type="presOf" srcId="{4591339F-631E-45E7-A932-62BCA57D8B85}" destId="{DA47DF82-7A12-4A2D-B97A-2B21D138A044}" srcOrd="1" destOrd="0" presId="urn:microsoft.com/office/officeart/2005/8/layout/venn1"/>
    <dgm:cxn modelId="{32990073-AF05-471E-A7B7-250410A6C947}" srcId="{5D46E3C8-62D5-4116-BCD2-55ADF60FB4E0}" destId="{4591339F-631E-45E7-A932-62BCA57D8B85}" srcOrd="2" destOrd="0" parTransId="{FC1EED70-6B9B-4BE8-BB22-29492A6B1DF1}" sibTransId="{FC9AA555-DD6D-417F-8D02-6932CCF880F6}"/>
    <dgm:cxn modelId="{52B1C61E-36A8-45BF-BAFF-5E81A11A9693}" srcId="{5D46E3C8-62D5-4116-BCD2-55ADF60FB4E0}" destId="{41589D7B-5B03-4FA0-97BD-3B5CD2593E32}" srcOrd="0" destOrd="0" parTransId="{DF09BCBC-C347-411F-896E-E211274A8A27}" sibTransId="{D46366AA-63AB-4FCB-9AAE-25F99F28D58A}"/>
    <dgm:cxn modelId="{63A7F23B-4AE3-461D-A281-F0C1E7AB2B42}" type="presOf" srcId="{41589D7B-5B03-4FA0-97BD-3B5CD2593E32}" destId="{A4128337-F5C9-4846-9609-3B73D950FFA3}" srcOrd="1" destOrd="0" presId="urn:microsoft.com/office/officeart/2005/8/layout/venn1"/>
    <dgm:cxn modelId="{C735381B-3BEF-4F74-9B37-114C48152900}" type="presOf" srcId="{5D46E3C8-62D5-4116-BCD2-55ADF60FB4E0}" destId="{71E82255-7D12-4F56-BAA5-A37E1FA2A64E}" srcOrd="0" destOrd="0" presId="urn:microsoft.com/office/officeart/2005/8/layout/venn1"/>
    <dgm:cxn modelId="{30CBE760-1C47-4A66-9278-358FB9F831ED}" type="presParOf" srcId="{71E82255-7D12-4F56-BAA5-A37E1FA2A64E}" destId="{314A60B5-7693-4635-AC6C-8EEE783C60DA}" srcOrd="0" destOrd="0" presId="urn:microsoft.com/office/officeart/2005/8/layout/venn1"/>
    <dgm:cxn modelId="{4D78A236-689A-48F2-AE18-6D8C6224FA76}" type="presParOf" srcId="{71E82255-7D12-4F56-BAA5-A37E1FA2A64E}" destId="{A4128337-F5C9-4846-9609-3B73D950FFA3}" srcOrd="1" destOrd="0" presId="urn:microsoft.com/office/officeart/2005/8/layout/venn1"/>
    <dgm:cxn modelId="{0BA7F717-FE75-4506-B115-747351F3CADD}" type="presParOf" srcId="{71E82255-7D12-4F56-BAA5-A37E1FA2A64E}" destId="{169320E3-EF6C-4983-8248-364955CC4250}" srcOrd="2" destOrd="0" presId="urn:microsoft.com/office/officeart/2005/8/layout/venn1"/>
    <dgm:cxn modelId="{A948B36F-CDED-483C-87F1-CADF48F25984}" type="presParOf" srcId="{71E82255-7D12-4F56-BAA5-A37E1FA2A64E}" destId="{D1E63EC8-527F-4729-9899-CDE04CE05749}" srcOrd="3" destOrd="0" presId="urn:microsoft.com/office/officeart/2005/8/layout/venn1"/>
    <dgm:cxn modelId="{1304D4A3-2E77-4575-B1F5-1139786E14A3}" type="presParOf" srcId="{71E82255-7D12-4F56-BAA5-A37E1FA2A64E}" destId="{87907FF4-64AC-4A3D-AECE-05976FC5F499}" srcOrd="4" destOrd="0" presId="urn:microsoft.com/office/officeart/2005/8/layout/venn1"/>
    <dgm:cxn modelId="{4452A490-6143-4DDE-AF04-B502491F809B}" type="presParOf" srcId="{71E82255-7D12-4F56-BAA5-A37E1FA2A64E}" destId="{DA47DF82-7A12-4A2D-B97A-2B21D138A044}" srcOrd="5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EA754-281E-49EB-A821-AFBF79BB897F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BB500-4037-454E-9167-191520090B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CD4F5E4-86E1-4BA0-9057-1EBA5D06428A}" type="datetimeFigureOut">
              <a:rPr lang="ru-RU" smtClean="0"/>
              <a:pPr/>
              <a:t>06.11.2008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DECA367-211F-499D-BBA8-A48A99A7B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wm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718861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</a:rPr>
              <a:t>Презентация   «</a:t>
            </a:r>
            <a:r>
              <a:rPr lang="ru-RU" sz="2200" b="1" i="1" dirty="0" smtClean="0">
                <a:solidFill>
                  <a:srgbClr val="7030A0"/>
                </a:solidFill>
              </a:rPr>
              <a:t>Ученическое самоуправление «Школа  успеха»</a:t>
            </a:r>
            <a:br>
              <a:rPr lang="ru-RU" sz="2200" b="1" i="1" dirty="0" smtClean="0">
                <a:solidFill>
                  <a:srgbClr val="7030A0"/>
                </a:solidFill>
              </a:rPr>
            </a:br>
            <a:r>
              <a:rPr lang="ru-RU" sz="2200" b="1" i="1" dirty="0" smtClean="0">
                <a:solidFill>
                  <a:srgbClr val="7030A0"/>
                </a:solidFill>
              </a:rPr>
              <a:t/>
            </a:r>
            <a:br>
              <a:rPr lang="ru-RU" sz="2200" b="1" i="1" dirty="0" smtClean="0">
                <a:solidFill>
                  <a:srgbClr val="7030A0"/>
                </a:solidFill>
              </a:rPr>
            </a:br>
            <a:r>
              <a:rPr lang="ru-RU" sz="2200" b="1" i="1" dirty="0" smtClean="0">
                <a:solidFill>
                  <a:srgbClr val="7030A0"/>
                </a:solidFill>
              </a:rPr>
              <a:t> </a:t>
            </a:r>
            <a:r>
              <a:rPr lang="ru-RU" sz="2200" b="1" i="1" dirty="0" smtClean="0">
                <a:solidFill>
                  <a:srgbClr val="0070C0"/>
                </a:solidFill>
              </a:rPr>
              <a:t>выполнил  ученик  9 класса  </a:t>
            </a:r>
            <a:r>
              <a:rPr lang="ru-RU" sz="2200" b="1" i="1" dirty="0" err="1" smtClean="0">
                <a:solidFill>
                  <a:srgbClr val="0070C0"/>
                </a:solidFill>
              </a:rPr>
              <a:t>Мазунинской</a:t>
            </a:r>
            <a:r>
              <a:rPr lang="ru-RU" sz="2200" b="1" i="1" dirty="0" smtClean="0">
                <a:solidFill>
                  <a:srgbClr val="0070C0"/>
                </a:solidFill>
              </a:rPr>
              <a:t> средней </a:t>
            </a:r>
            <a:r>
              <a:rPr lang="ru-RU" sz="2000" b="1" i="1" dirty="0" smtClean="0">
                <a:solidFill>
                  <a:srgbClr val="0070C0"/>
                </a:solidFill>
              </a:rPr>
              <a:t>общеобразовательной школы  Сарапульского района Тимофей  Шергин  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                                                                                                                               2008 год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500042"/>
            <a:ext cx="8458200" cy="135732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57166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71480"/>
            <a:ext cx="8172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Всем большой привет! Вы в гостях у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Мазунинской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средней общеобразовательной школы</a:t>
            </a:r>
          </a:p>
          <a:p>
            <a:pPr algn="ctr"/>
            <a:endParaRPr lang="ru-RU" sz="1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Лариса Витальевна\Мои документы\фото 2008\DSC01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285992"/>
            <a:ext cx="3786214" cy="242889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0010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2714612" y="285728"/>
            <a:ext cx="5819788" cy="43577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Вручение  премии  «Класс года 2008» в начальной школе 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0070C0"/>
                </a:solidFill>
              </a:rPr>
              <a:t>Ежегодно среди учащихся нашей школы проводится конкурс «Класс года», победители получают дипломы и премии. Итоги подводятся среди 1-4, 5-7 и 8-11 классов.</a:t>
            </a:r>
            <a:endParaRPr lang="ru-RU" sz="1800" b="1" i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28775"/>
            <a:ext cx="1627217" cy="2614440"/>
          </a:xfrm>
          <a:prstGeom prst="rect">
            <a:avLst/>
          </a:prstGeom>
          <a:noFill/>
        </p:spPr>
      </p:pic>
      <p:pic>
        <p:nvPicPr>
          <p:cNvPr id="6147" name="Picture 3" descr="C:\Program Files\Microsoft Office\MEDIA\CAGCAT10\j030107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2263" y="497205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5572140"/>
            <a:ext cx="6429420" cy="8572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Заседание президентского совета в школе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2" descr="совет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52" r="152"/>
          <a:stretch>
            <a:fillRect/>
          </a:stretch>
        </p:blipFill>
        <p:spPr bwMode="auto">
          <a:xfrm>
            <a:off x="928662" y="571480"/>
            <a:ext cx="6886596" cy="500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4480" y="2285992"/>
            <a:ext cx="5867400" cy="1214446"/>
          </a:xfrm>
        </p:spPr>
        <p:txBody>
          <a:bodyPr>
            <a:noAutofit/>
          </a:bodyPr>
          <a:lstStyle/>
          <a:p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  <p:pic>
        <p:nvPicPr>
          <p:cNvPr id="7170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142984"/>
            <a:ext cx="2959493" cy="485562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68578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Наша  цель </a:t>
            </a:r>
            <a:r>
              <a:rPr lang="ru-RU" sz="2000" b="1" dirty="0" smtClean="0">
                <a:solidFill>
                  <a:srgbClr val="0070C0"/>
                </a:solidFill>
              </a:rPr>
              <a:t>– содействие осуществлению </a:t>
            </a:r>
            <a:r>
              <a:rPr lang="ru-RU" sz="2000" b="1" dirty="0" err="1" smtClean="0">
                <a:solidFill>
                  <a:srgbClr val="0070C0"/>
                </a:solidFill>
              </a:rPr>
              <a:t>соуправления</a:t>
            </a:r>
            <a:r>
              <a:rPr lang="ru-RU" sz="2000" b="1" dirty="0" smtClean="0">
                <a:solidFill>
                  <a:srgbClr val="0070C0"/>
                </a:solidFill>
              </a:rPr>
              <a:t>, развитию инициативы, повышению самостоятельности школьников</a:t>
            </a:r>
            <a:r>
              <a:rPr lang="ru-RU" sz="2000" dirty="0" smtClean="0">
                <a:solidFill>
                  <a:srgbClr val="0070C0"/>
                </a:solidFill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482013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643446"/>
            <a:ext cx="1877661" cy="1906602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97817" y="4786322"/>
            <a:ext cx="2004901" cy="17145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Направления работы  Президентского Совета школы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Наука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Труд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Досуг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Шефство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Спорт и здоровье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Печать 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Информация</a:t>
            </a:r>
          </a:p>
          <a:p>
            <a:pPr marL="457200" indent="-457200">
              <a:buAutoNum type="arabicPeriod"/>
            </a:pPr>
            <a:r>
              <a:rPr lang="ru-RU" sz="3200" b="1" dirty="0" smtClean="0">
                <a:solidFill>
                  <a:schemeClr val="tx1"/>
                </a:solidFill>
              </a:rPr>
              <a:t>- Право</a:t>
            </a:r>
          </a:p>
          <a:p>
            <a:pPr marL="457200" indent="-457200">
              <a:buAutoNum type="arabicPeriod"/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Содержимое 6" descr="фото из семейного архива 0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7686" y="2071678"/>
            <a:ext cx="4633914" cy="3519497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органы ученического самоуправления «Школа успеха»</a:t>
            </a:r>
            <a:endParaRPr lang="ru-RU" sz="2400" b="1" dirty="0"/>
          </a:p>
        </p:txBody>
      </p:sp>
      <p:pic>
        <p:nvPicPr>
          <p:cNvPr id="1026" name="Picture 2" descr="C:\Documents and Settings\Лариса Витальевна\Мои документы\фото 2008\DSC011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8072494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тип  нашей  системы  самоуправления  -  административный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b="1" dirty="0" smtClean="0"/>
              <a:t>Ученическое самоуправление (УС)– это не «управление самим собой», а управление  образовательным учреждением;</a:t>
            </a:r>
          </a:p>
          <a:p>
            <a:pPr>
              <a:buFontTx/>
              <a:buChar char="-"/>
            </a:pPr>
            <a:r>
              <a:rPr lang="ru-RU" b="1" dirty="0" smtClean="0"/>
              <a:t>- деятельность органов  УС направлена на решение школьных проблем, «продвижение» интересов учащихся в рамках школы;</a:t>
            </a:r>
          </a:p>
          <a:p>
            <a:pPr>
              <a:buFontTx/>
              <a:buChar char="-"/>
            </a:pPr>
            <a:r>
              <a:rPr lang="ru-RU" b="1" dirty="0" smtClean="0"/>
              <a:t>- Президентский Совет работает в соответствии с уставом школы, в контакте с администрацией школы</a:t>
            </a:r>
          </a:p>
          <a:p>
            <a:pPr algn="ctr">
              <a:buFontTx/>
              <a:buChar char="-"/>
            </a:pPr>
            <a:endParaRPr lang="ru-RU" b="1" dirty="0"/>
          </a:p>
        </p:txBody>
      </p:sp>
      <p:pic>
        <p:nvPicPr>
          <p:cNvPr id="2050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5286388"/>
            <a:ext cx="1159793" cy="135729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то11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515" b="1515"/>
          <a:stretch>
            <a:fillRect/>
          </a:stretch>
        </p:blipFill>
        <p:spPr>
          <a:xfrm>
            <a:off x="1928794" y="428604"/>
            <a:ext cx="6034102" cy="43577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Акция  «Водитель, будь  осторожен!»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Сентябрь  2008 г., отряд  ЮИД и Президентский  Совет  школы</a:t>
            </a:r>
            <a:endParaRPr lang="ru-RU" sz="2800" b="1" dirty="0"/>
          </a:p>
        </p:txBody>
      </p:sp>
      <p:pic>
        <p:nvPicPr>
          <p:cNvPr id="3074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5000636"/>
            <a:ext cx="2133095" cy="17971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то школа 1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2786050" y="428604"/>
            <a:ext cx="5748350" cy="421484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День  самоуправления  в школе , 3.10.08 г.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Наш директор школы успеха что-то устал…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" y="1957388"/>
            <a:ext cx="1868488" cy="17732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День самоуправления, </a:t>
            </a:r>
            <a:r>
              <a:rPr lang="ru-RU" dirty="0" smtClean="0">
                <a:solidFill>
                  <a:srgbClr val="FF0000"/>
                </a:solidFill>
              </a:rPr>
              <a:t>3.10.08 </a:t>
            </a:r>
            <a:r>
              <a:rPr lang="ru-RU" dirty="0" smtClean="0">
                <a:solidFill>
                  <a:srgbClr val="FF0000"/>
                </a:solidFill>
              </a:rPr>
              <a:t>г.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фото школа 07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3214678" y="571480"/>
            <a:ext cx="5319722" cy="407196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Веселая переменка, к сожалению, подошла к концу 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004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>
          <a:xfrm>
            <a:off x="2428860" y="428604"/>
            <a:ext cx="6105540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Эстафета  мира  2008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Традиционно  проходит  8 мая в рамках «Вахты памяти» по инициативе ребят и  взрослых  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5072074"/>
            <a:ext cx="1827213" cy="1504950"/>
          </a:xfrm>
          <a:prstGeom prst="rect">
            <a:avLst/>
          </a:prstGeom>
          <a:noFill/>
        </p:spPr>
      </p:pic>
      <p:pic>
        <p:nvPicPr>
          <p:cNvPr id="5123" name="Picture 3" descr="C:\Program Files\Microsoft Office\MEDIA\CAGCAT10\j021685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2772" y="2214554"/>
            <a:ext cx="2370537" cy="142876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199</TotalTime>
  <Words>238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Трек</vt:lpstr>
      <vt:lpstr>Поток</vt:lpstr>
      <vt:lpstr>Солнцестояние</vt:lpstr>
      <vt:lpstr>Официальная</vt:lpstr>
      <vt:lpstr>Изящная</vt:lpstr>
      <vt:lpstr>Презентация   «Ученическое самоуправление «Школа  успеха»   выполнил  ученик  9 класса  Мазунинской средней общеобразовательной школы  Сарапульского района Тимофей  Шергин                                                                                                                                   2008 год</vt:lpstr>
      <vt:lpstr>Наша  цель – содействие осуществлению соуправления, развитию инициативы, повышению самостоятельности школьников.</vt:lpstr>
      <vt:lpstr>Направления работы  Президентского Совета школы</vt:lpstr>
      <vt:lpstr>органы ученического самоуправления «Школа успеха»</vt:lpstr>
      <vt:lpstr>тип  нашей  системы  самоуправления  -  административный</vt:lpstr>
      <vt:lpstr>Акция  «Водитель, будь  осторожен!»</vt:lpstr>
      <vt:lpstr>День  самоуправления  в школе , 3.10.08 г.</vt:lpstr>
      <vt:lpstr>День самоуправления, 3.10.08 г.</vt:lpstr>
      <vt:lpstr>Эстафета  мира  2008</vt:lpstr>
      <vt:lpstr>Вручение  премии  «Класс года 2008» в начальной школе </vt:lpstr>
      <vt:lpstr>Заседание президентского совета в школе</vt:lpstr>
      <vt:lpstr>Спасибо за внимание!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 Витальевна</dc:creator>
  <cp:lastModifiedBy>Тимофей</cp:lastModifiedBy>
  <cp:revision>21</cp:revision>
  <dcterms:created xsi:type="dcterms:W3CDTF">2008-11-06T10:40:22Z</dcterms:created>
  <dcterms:modified xsi:type="dcterms:W3CDTF">2008-11-07T08:33:16Z</dcterms:modified>
</cp:coreProperties>
</file>